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2022.01.10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B34EEA-23EE-4A66-AE6E-7174E477F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A1555BE-56D7-4AAA-864F-52C58222C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DF5464E-2835-4608-A2E5-86AD416E1C48}"/>
              </a:ext>
            </a:extLst>
          </p:cNvPr>
          <p:cNvSpPr txBox="1"/>
          <p:nvPr/>
        </p:nvSpPr>
        <p:spPr>
          <a:xfrm>
            <a:off x="1351300" y="1545771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羚羊妈妈的房子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34D99CB-EBF5-4FED-8F12-2D9A85778D04}"/>
              </a:ext>
            </a:extLst>
          </p:cNvPr>
          <p:cNvSpPr txBox="1"/>
          <p:nvPr/>
        </p:nvSpPr>
        <p:spPr>
          <a:xfrm>
            <a:off x="1443060" y="5976258"/>
            <a:ext cx="4636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Barbara </a:t>
            </a:r>
            <a:r>
              <a:rPr lang="en-US" altLang="zh-CN" sz="1600" dirty="0" err="1"/>
              <a:t>Nascimbeni</a:t>
            </a:r>
            <a:r>
              <a:rPr lang="en-US" altLang="zh-CN" sz="1600" dirty="0"/>
              <a:t> · Florence </a:t>
            </a:r>
            <a:r>
              <a:rPr lang="en-US" altLang="zh-CN" sz="1600" dirty="0" err="1"/>
              <a:t>Marundu</a:t>
            </a:r>
            <a:r>
              <a:rPr lang="en-US" altLang="zh-CN" sz="1600" dirty="0"/>
              <a:t> · Lauren Bird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2FE90D-6864-4D7C-BBF8-6D06930DA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17812C-46BB-459F-B0F6-DDF15C1862AB}"/>
              </a:ext>
            </a:extLst>
          </p:cNvPr>
          <p:cNvSpPr txBox="1"/>
          <p:nvPr/>
        </p:nvSpPr>
        <p:spPr>
          <a:xfrm>
            <a:off x="914401" y="870857"/>
            <a:ext cx="2903359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长颈鹿叫来斑马。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“开门！”斑马喊道。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但是门没有开。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7DE188-AF1F-42EB-A36F-5CB39D17FA75}"/>
              </a:ext>
            </a:extLst>
          </p:cNvPr>
          <p:cNvSpPr txBox="1"/>
          <p:nvPr/>
        </p:nvSpPr>
        <p:spPr>
          <a:xfrm rot="259365">
            <a:off x="12856029" y="4147457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嘣！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5B379F-F4DC-4D27-AE11-5F6031ADFF79}"/>
              </a:ext>
            </a:extLst>
          </p:cNvPr>
          <p:cNvSpPr txBox="1"/>
          <p:nvPr/>
        </p:nvSpPr>
        <p:spPr>
          <a:xfrm rot="20887664">
            <a:off x="11179630" y="2025019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咚！</a:t>
            </a:r>
          </a:p>
        </p:txBody>
      </p:sp>
    </p:spTree>
    <p:extLst>
      <p:ext uri="{BB962C8B-B14F-4D97-AF65-F5344CB8AC3E}">
        <p14:creationId xmlns:p14="http://schemas.microsoft.com/office/powerpoint/2010/main" val="1357733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DA41F0-9FC3-49A1-B3A1-6E2CEB59B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9C9DBB-0975-4E3C-895F-85A9A233C037}"/>
              </a:ext>
            </a:extLst>
          </p:cNvPr>
          <p:cNvSpPr txBox="1"/>
          <p:nvPr/>
        </p:nvSpPr>
        <p:spPr>
          <a:xfrm>
            <a:off x="522514" y="653143"/>
            <a:ext cx="3211135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斑马叫来大象。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他又大又壮。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“开门！”大象命令道。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但是门没有开。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60C50-B85F-4683-A968-F392BFE80F00}"/>
              </a:ext>
            </a:extLst>
          </p:cNvPr>
          <p:cNvSpPr txBox="1"/>
          <p:nvPr/>
        </p:nvSpPr>
        <p:spPr>
          <a:xfrm rot="691532">
            <a:off x="11963398" y="968829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邦！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860D07-CC76-4DF0-88B8-74D8877639CE}"/>
              </a:ext>
            </a:extLst>
          </p:cNvPr>
          <p:cNvSpPr txBox="1"/>
          <p:nvPr/>
        </p:nvSpPr>
        <p:spPr>
          <a:xfrm rot="691532">
            <a:off x="12613244" y="1804749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邦！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786FF8-9E39-42D2-8CFB-B5D27015A796}"/>
              </a:ext>
            </a:extLst>
          </p:cNvPr>
          <p:cNvSpPr txBox="1"/>
          <p:nvPr/>
        </p:nvSpPr>
        <p:spPr>
          <a:xfrm rot="691532">
            <a:off x="13161875" y="2640668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邦！</a:t>
            </a:r>
          </a:p>
        </p:txBody>
      </p:sp>
    </p:spTree>
    <p:extLst>
      <p:ext uri="{BB962C8B-B14F-4D97-AF65-F5344CB8AC3E}">
        <p14:creationId xmlns:p14="http://schemas.microsoft.com/office/powerpoint/2010/main" val="118705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6E1D96-9092-48DD-84E7-BF7C8644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A97BE87-DE26-4834-9E64-323DD29B47CD}"/>
              </a:ext>
            </a:extLst>
          </p:cNvPr>
          <p:cNvSpPr txBox="1"/>
          <p:nvPr/>
        </p:nvSpPr>
        <p:spPr>
          <a:xfrm>
            <a:off x="9699171" y="2475783"/>
            <a:ext cx="3262432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羚羊妈妈不高兴。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所有的动物都不高兴。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谁在羚羊妈妈家里？</a:t>
            </a:r>
          </a:p>
        </p:txBody>
      </p:sp>
    </p:spTree>
    <p:extLst>
      <p:ext uri="{BB962C8B-B14F-4D97-AF65-F5344CB8AC3E}">
        <p14:creationId xmlns:p14="http://schemas.microsoft.com/office/powerpoint/2010/main" val="148314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980408-2A0A-4F66-AFFF-06A73E9E7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305338-6C43-4893-9092-15499F818A5C}"/>
              </a:ext>
            </a:extLst>
          </p:cNvPr>
          <p:cNvSpPr txBox="1"/>
          <p:nvPr/>
        </p:nvSpPr>
        <p:spPr>
          <a:xfrm>
            <a:off x="2416628" y="2475783"/>
            <a:ext cx="3211135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鸟儿唱着歌。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蝴蝶拍打翅膀。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蜜蜂嗡嗡叫着。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“开门！”他们都叫道。</a:t>
            </a:r>
          </a:p>
        </p:txBody>
      </p:sp>
    </p:spTree>
    <p:extLst>
      <p:ext uri="{BB962C8B-B14F-4D97-AF65-F5344CB8AC3E}">
        <p14:creationId xmlns:p14="http://schemas.microsoft.com/office/powerpoint/2010/main" val="350371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B0B76B-B992-4A06-B9F6-10BAF14A2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68DE3D-4478-421A-A145-4363181304D9}"/>
              </a:ext>
            </a:extLst>
          </p:cNvPr>
          <p:cNvSpPr txBox="1"/>
          <p:nvPr/>
        </p:nvSpPr>
        <p:spPr>
          <a:xfrm>
            <a:off x="794657" y="609600"/>
            <a:ext cx="4605748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羚羊宝宝回来了。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“谁在我们家里？”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“把门打开吧。”她甜甜地问道。</a:t>
            </a:r>
          </a:p>
        </p:txBody>
      </p:sp>
    </p:spTree>
    <p:extLst>
      <p:ext uri="{BB962C8B-B14F-4D97-AF65-F5344CB8AC3E}">
        <p14:creationId xmlns:p14="http://schemas.microsoft.com/office/powerpoint/2010/main" val="476648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8AC20E-42AB-47EB-AD7B-3498F5044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FE65E2-E3F6-43BA-9171-FA147D93ACCC}"/>
              </a:ext>
            </a:extLst>
          </p:cNvPr>
          <p:cNvSpPr txBox="1"/>
          <p:nvPr/>
        </p:nvSpPr>
        <p:spPr>
          <a:xfrm>
            <a:off x="968828" y="391886"/>
            <a:ext cx="2409634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门开了。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是兔子！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兔子在哈哈笑。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他喜欢恶作剧。</a:t>
            </a:r>
          </a:p>
        </p:txBody>
      </p:sp>
    </p:spTree>
    <p:extLst>
      <p:ext uri="{BB962C8B-B14F-4D97-AF65-F5344CB8AC3E}">
        <p14:creationId xmlns:p14="http://schemas.microsoft.com/office/powerpoint/2010/main" val="3590573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AEAA30-13A2-4268-9B3C-C1107EB96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5714E6-077E-499B-A6D7-A9C7576CEFBF}"/>
              </a:ext>
            </a:extLst>
          </p:cNvPr>
          <p:cNvSpPr txBox="1"/>
          <p:nvPr/>
        </p:nvSpPr>
        <p:spPr>
          <a:xfrm>
            <a:off x="707571" y="4397829"/>
            <a:ext cx="3877985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哈哈哈哈！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羚羊妈妈和羚羊宝宝笑了。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动物们也笑了。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羚羊妈妈</a:t>
            </a:r>
            <a:r>
              <a:rPr lang="zh-CN" altLang="en-US" sz="2400"/>
              <a:t>的房门终于开</a:t>
            </a:r>
            <a:r>
              <a:rPr lang="zh-CN" altLang="en-US" sz="2400" dirty="0"/>
              <a:t>了。</a:t>
            </a:r>
          </a:p>
        </p:txBody>
      </p:sp>
    </p:spTree>
    <p:extLst>
      <p:ext uri="{BB962C8B-B14F-4D97-AF65-F5344CB8AC3E}">
        <p14:creationId xmlns:p14="http://schemas.microsoft.com/office/powerpoint/2010/main" val="3954710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C3588A-CB8B-4978-833E-AC6EB277E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5DD5B8-C4A1-4A6F-8342-3ADA68002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EB62E4-874E-4CD3-A9F5-4E6412C4D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D7B188-66AA-45D9-9130-45054C1E3F44}"/>
              </a:ext>
            </a:extLst>
          </p:cNvPr>
          <p:cNvSpPr txBox="1"/>
          <p:nvPr/>
        </p:nvSpPr>
        <p:spPr>
          <a:xfrm>
            <a:off x="8549056" y="729343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羚羊妈妈的房子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801293-A6AE-4BFA-A9D9-1CC02C0099AC}"/>
              </a:ext>
            </a:extLst>
          </p:cNvPr>
          <p:cNvSpPr txBox="1"/>
          <p:nvPr/>
        </p:nvSpPr>
        <p:spPr>
          <a:xfrm>
            <a:off x="9934050" y="23730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45235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0DEDE4-CDD2-442A-BD3A-FE824767C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0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D2D77E-10CC-48FC-82DC-938D7B03B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FDEA86-153B-4081-87BD-9ED7E6DB8D72}"/>
              </a:ext>
            </a:extLst>
          </p:cNvPr>
          <p:cNvSpPr txBox="1"/>
          <p:nvPr/>
        </p:nvSpPr>
        <p:spPr>
          <a:xfrm>
            <a:off x="8549056" y="120831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羚羊妈妈的房子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B8586E-26AC-4861-ABC8-B2D63FA713CD}"/>
              </a:ext>
            </a:extLst>
          </p:cNvPr>
          <p:cNvSpPr txBox="1"/>
          <p:nvPr/>
        </p:nvSpPr>
        <p:spPr>
          <a:xfrm>
            <a:off x="8477530" y="5519058"/>
            <a:ext cx="4636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/>
              <a:t>Barbara </a:t>
            </a:r>
            <a:r>
              <a:rPr lang="en-US" altLang="zh-CN" sz="1600" dirty="0" err="1"/>
              <a:t>Nascimbeni</a:t>
            </a:r>
            <a:r>
              <a:rPr lang="en-US" altLang="zh-CN" sz="1600" dirty="0"/>
              <a:t> · Florence </a:t>
            </a:r>
            <a:r>
              <a:rPr lang="en-US" altLang="zh-CN" sz="1600" dirty="0" err="1"/>
              <a:t>Marundu</a:t>
            </a:r>
            <a:r>
              <a:rPr lang="en-US" altLang="zh-CN" sz="1600" dirty="0"/>
              <a:t> · Lauren Bird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7791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96A97C-0EC9-45CC-BDE1-8D5D01F2B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62D8427-2F93-4032-A62A-6F2B8457B295}"/>
              </a:ext>
            </a:extLst>
          </p:cNvPr>
          <p:cNvSpPr txBox="1"/>
          <p:nvPr/>
        </p:nvSpPr>
        <p:spPr>
          <a:xfrm>
            <a:off x="642257" y="5660571"/>
            <a:ext cx="568200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很久以前，所有动物都住在一个村子里。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羚羊妈妈有一座大房子。</a:t>
            </a:r>
          </a:p>
        </p:txBody>
      </p:sp>
    </p:spTree>
    <p:extLst>
      <p:ext uri="{BB962C8B-B14F-4D97-AF65-F5344CB8AC3E}">
        <p14:creationId xmlns:p14="http://schemas.microsoft.com/office/powerpoint/2010/main" val="227430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2E4891-B6A7-43A3-A391-05C03C648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BE4EFB-E7E7-4B89-9B83-D3DF75B49E4A}"/>
              </a:ext>
            </a:extLst>
          </p:cNvPr>
          <p:cNvSpPr txBox="1"/>
          <p:nvPr/>
        </p:nvSpPr>
        <p:spPr>
          <a:xfrm>
            <a:off x="1045094" y="936171"/>
            <a:ext cx="6458819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一天，兔子想要开玩笑。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他想了想</a:t>
            </a:r>
            <a:r>
              <a:rPr lang="en-US" altLang="zh-CN" sz="2400" dirty="0"/>
              <a:t>……</a:t>
            </a:r>
            <a:r>
              <a:rPr lang="zh-CN" altLang="en-US" sz="2400" dirty="0"/>
              <a:t>然后悄悄潜进羚羊妈妈的房子里。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他关上门，然后制造出很大的声响。</a:t>
            </a:r>
          </a:p>
        </p:txBody>
      </p:sp>
    </p:spTree>
    <p:extLst>
      <p:ext uri="{BB962C8B-B14F-4D97-AF65-F5344CB8AC3E}">
        <p14:creationId xmlns:p14="http://schemas.microsoft.com/office/powerpoint/2010/main" val="365273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1EC7C9-EB91-4105-81F8-344E87EC5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C1DC48-50C4-45D1-99FE-34B880F0BE30}"/>
              </a:ext>
            </a:extLst>
          </p:cNvPr>
          <p:cNvSpPr txBox="1"/>
          <p:nvPr/>
        </p:nvSpPr>
        <p:spPr>
          <a:xfrm>
            <a:off x="1687286" y="2475783"/>
            <a:ext cx="5057795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羚羊妈妈赶到家。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“谁在我家里？”她叫到。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“鬣狗，来帮帮我！有人在我家里。”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896DE8-9FF2-44E0-BBB6-A34D475AAB3B}"/>
              </a:ext>
            </a:extLst>
          </p:cNvPr>
          <p:cNvSpPr txBox="1"/>
          <p:nvPr/>
        </p:nvSpPr>
        <p:spPr>
          <a:xfrm rot="839909">
            <a:off x="12148457" y="1238271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砰！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134080-8BA6-4299-9B6A-B164C485F80B}"/>
              </a:ext>
            </a:extLst>
          </p:cNvPr>
          <p:cNvSpPr txBox="1"/>
          <p:nvPr/>
        </p:nvSpPr>
        <p:spPr>
          <a:xfrm rot="20728770">
            <a:off x="11327496" y="4582885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咚！</a:t>
            </a:r>
          </a:p>
        </p:txBody>
      </p:sp>
    </p:spTree>
    <p:extLst>
      <p:ext uri="{BB962C8B-B14F-4D97-AF65-F5344CB8AC3E}">
        <p14:creationId xmlns:p14="http://schemas.microsoft.com/office/powerpoint/2010/main" val="344257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080E6B-0860-46E0-A7A8-1117840B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FACE60-2D50-4DA9-80B9-687292BF587B}"/>
              </a:ext>
            </a:extLst>
          </p:cNvPr>
          <p:cNvSpPr txBox="1"/>
          <p:nvPr/>
        </p:nvSpPr>
        <p:spPr>
          <a:xfrm>
            <a:off x="2231572" y="576943"/>
            <a:ext cx="2903359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咚，咚，咚！ 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“开门！”鬣狗叫道。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但是门没有开。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BFAD5-EC71-408A-90BA-8A45F0FE98F7}"/>
              </a:ext>
            </a:extLst>
          </p:cNvPr>
          <p:cNvSpPr txBox="1"/>
          <p:nvPr/>
        </p:nvSpPr>
        <p:spPr>
          <a:xfrm rot="21353086">
            <a:off x="8858709" y="1731104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铛！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BEE4F3-A1E7-49F9-9144-CE8BF3C9E027}"/>
              </a:ext>
            </a:extLst>
          </p:cNvPr>
          <p:cNvSpPr txBox="1"/>
          <p:nvPr/>
        </p:nvSpPr>
        <p:spPr>
          <a:xfrm rot="490285">
            <a:off x="11408228" y="2645228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啪！</a:t>
            </a:r>
          </a:p>
        </p:txBody>
      </p:sp>
    </p:spTree>
    <p:extLst>
      <p:ext uri="{BB962C8B-B14F-4D97-AF65-F5344CB8AC3E}">
        <p14:creationId xmlns:p14="http://schemas.microsoft.com/office/powerpoint/2010/main" val="10295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41ED04-970A-4A88-8930-E5E46597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7A2678-6CDE-4CB2-AD0F-81BD20363295}"/>
              </a:ext>
            </a:extLst>
          </p:cNvPr>
          <p:cNvSpPr txBox="1"/>
          <p:nvPr/>
        </p:nvSpPr>
        <p:spPr>
          <a:xfrm>
            <a:off x="1066800" y="4561115"/>
            <a:ext cx="321113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鬣狗叫来长颈鹿。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“开门！”长颈鹿喊道。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56BBAE-4373-4A3D-8A9F-88E8057BC9F1}"/>
              </a:ext>
            </a:extLst>
          </p:cNvPr>
          <p:cNvSpPr txBox="1"/>
          <p:nvPr/>
        </p:nvSpPr>
        <p:spPr>
          <a:xfrm>
            <a:off x="7761514" y="6183086"/>
            <a:ext cx="203132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但门没有开。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DFBD41-15B7-49B0-9F2B-0613DD7AA25C}"/>
              </a:ext>
            </a:extLst>
          </p:cNvPr>
          <p:cNvSpPr txBox="1"/>
          <p:nvPr/>
        </p:nvSpPr>
        <p:spPr>
          <a:xfrm rot="20963410">
            <a:off x="8289527" y="3254828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邦！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E403D8-0EAF-416D-91CA-426D0A57225D}"/>
              </a:ext>
            </a:extLst>
          </p:cNvPr>
          <p:cNvSpPr txBox="1"/>
          <p:nvPr/>
        </p:nvSpPr>
        <p:spPr>
          <a:xfrm rot="961190">
            <a:off x="12387943" y="2732315"/>
            <a:ext cx="1415772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b="1" dirty="0"/>
              <a:t>砰！</a:t>
            </a:r>
          </a:p>
        </p:txBody>
      </p:sp>
    </p:spTree>
    <p:extLst>
      <p:ext uri="{BB962C8B-B14F-4D97-AF65-F5344CB8AC3E}">
        <p14:creationId xmlns:p14="http://schemas.microsoft.com/office/powerpoint/2010/main" val="57630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304</Words>
  <Application>Microsoft Office PowerPoint</Application>
  <PresentationFormat>自定义</PresentationFormat>
  <Paragraphs>59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59</cp:revision>
  <dcterms:created xsi:type="dcterms:W3CDTF">2021-03-14T02:42:17Z</dcterms:created>
  <dcterms:modified xsi:type="dcterms:W3CDTF">2022-01-10T10:46:27Z</dcterms:modified>
</cp:coreProperties>
</file>